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078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1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49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5805D-2D61-4531-B5D2-82E3A62D9680}" type="datetimeFigureOut">
              <a:rPr kumimoji="1" lang="ja-JP" altLang="en-US" smtClean="0"/>
              <a:t>2019/5/1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8FA9D-3150-4201-8CC3-F21F96A576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95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C5CCB-86FC-4EFC-A012-37D0F332A06A}" type="datetimeFigureOut">
              <a:rPr kumimoji="1" lang="ja-JP" altLang="en-US" smtClean="0"/>
              <a:t>2019/5/1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1655C-44E2-426C-AD0A-E851E342C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801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81655C-44E2-426C-AD0A-E851E342CBA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428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81655C-44E2-426C-AD0A-E851E342CBA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982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81655C-44E2-426C-AD0A-E851E342CBA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419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76FD-5A3B-489B-B633-5519D7DCE1FF}" type="datetime1">
              <a:rPr kumimoji="1" lang="ja-JP" altLang="en-US" smtClean="0"/>
              <a:t>2019/5/1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/>
              <a:t>生体医工学シンポジウムにおける口頭発表とは　著者１、著者２、著者３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3A11-027F-4BAB-A9F8-475C73684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245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6D0C-4E57-41FB-9EA0-590ED95D7CB7}" type="datetime1">
              <a:rPr kumimoji="1" lang="ja-JP" altLang="en-US" smtClean="0"/>
              <a:t>2019/5/1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生体医工学シンポジウムにおける口頭発表とは　著者１、著者２、著者３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3A11-027F-4BAB-A9F8-475C73684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093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28DD-2CA2-45F6-B890-DB6723B857EA}" type="datetime1">
              <a:rPr kumimoji="1" lang="ja-JP" altLang="en-US" smtClean="0"/>
              <a:t>2019/5/1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生体医工学シンポジウムにおける口頭発表とは　著者１、著者２、著者３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3A11-027F-4BAB-A9F8-475C73684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25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1"/>
            <a:ext cx="869950" cy="365125"/>
          </a:xfrm>
        </p:spPr>
        <p:txBody>
          <a:bodyPr/>
          <a:lstStyle/>
          <a:p>
            <a:fld id="{B9FC6852-9A87-42E3-99E5-5F3C734DCDF5}" type="datetime1">
              <a:rPr kumimoji="1" lang="ja-JP" altLang="en-US" smtClean="0"/>
              <a:t>2019/5/1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6356351"/>
            <a:ext cx="7931150" cy="365125"/>
          </a:xfrm>
        </p:spPr>
        <p:txBody>
          <a:bodyPr/>
          <a:lstStyle>
            <a:lvl1pPr>
              <a:defRPr sz="160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生体医工学シンポジウムにおける口頭発表とは　著者１、著者２、著者３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59800" y="6356351"/>
            <a:ext cx="450850" cy="365125"/>
          </a:xfrm>
        </p:spPr>
        <p:txBody>
          <a:bodyPr/>
          <a:lstStyle/>
          <a:p>
            <a:fld id="{3DE13A11-027F-4BAB-A9F8-475C73684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35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905AF-B938-478B-BC80-B93252AD7EAD}" type="datetime1">
              <a:rPr kumimoji="1" lang="ja-JP" altLang="en-US" smtClean="0"/>
              <a:t>2019/5/1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生体医工学シンポジウムにおける口頭発表とは　著者１、著者２、著者３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3A11-027F-4BAB-A9F8-475C73684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27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6910-69AE-47B2-B419-64EF1428C8F7}" type="datetime1">
              <a:rPr kumimoji="1" lang="ja-JP" altLang="en-US" smtClean="0"/>
              <a:t>2019/5/1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生体医工学シンポジウムにおける口頭発表とは　著者１、著者２、著者３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3A11-027F-4BAB-A9F8-475C73684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804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D7D0-7D7A-4469-8D7B-E9B02C00601E}" type="datetime1">
              <a:rPr kumimoji="1" lang="ja-JP" altLang="en-US" smtClean="0"/>
              <a:t>2019/5/1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生体医工学シンポジウムにおける口頭発表とは　著者１、著者２、著者３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3A11-027F-4BAB-A9F8-475C73684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17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C9D8-D877-4C68-AAEF-B354C051A025}" type="datetime1">
              <a:rPr kumimoji="1" lang="ja-JP" altLang="en-US" smtClean="0"/>
              <a:t>2019/5/1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生体医工学シンポジウムにおける口頭発表とは　著者１、著者２、著者３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3A11-027F-4BAB-A9F8-475C73684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836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85189-602B-4FA5-B551-F2FA15A435E0}" type="datetime1">
              <a:rPr kumimoji="1" lang="ja-JP" altLang="en-US" smtClean="0"/>
              <a:t>2019/5/1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生体医工学シンポジウムにおける口頭発表とは　著者１、著者２、著者３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3A11-027F-4BAB-A9F8-475C73684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97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62B1-868B-4B10-ACFE-0D5E5AC190FC}" type="datetime1">
              <a:rPr kumimoji="1" lang="ja-JP" altLang="en-US" smtClean="0"/>
              <a:t>2019/5/1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生体医工学シンポジウムにおける口頭発表とは　著者１、著者２、著者３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3A11-027F-4BAB-A9F8-475C73684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38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177FB-B0D6-4897-A3A0-E3CE7ABE1E37}" type="datetime1">
              <a:rPr kumimoji="1" lang="ja-JP" altLang="en-US" smtClean="0"/>
              <a:t>2019/5/1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生体医工学シンポジウムにおける口頭発表とは　著者１、著者２、著者３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3A11-027F-4BAB-A9F8-475C73684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625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13304-E575-4A9F-AC7A-98C2AB733A74}" type="datetime1">
              <a:rPr kumimoji="1" lang="ja-JP" altLang="en-US" smtClean="0"/>
              <a:t>2019/5/1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生体医工学シンポジウムにおける口頭発表とは　著者１、著者２、著者３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13A11-027F-4BAB-A9F8-475C73684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04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37848" y="25500"/>
            <a:ext cx="7306152" cy="1341437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000" dirty="0"/>
              <a:t>生体医</a:t>
            </a:r>
            <a:r>
              <a:rPr kumimoji="1" lang="ja-JP" altLang="en-US" sz="4000"/>
              <a:t>工学シンポジウム</a:t>
            </a:r>
            <a:r>
              <a:rPr lang="en-US" altLang="ja-JP" sz="4000" dirty="0">
                <a:latin typeface="+mj-ea"/>
              </a:rPr>
              <a:t>2019</a:t>
            </a:r>
            <a:r>
              <a:rPr kumimoji="1" lang="ja-JP" altLang="en-US" sz="4000"/>
              <a:t>にお</a:t>
            </a:r>
            <a:r>
              <a:rPr kumimoji="1" lang="ja-JP" altLang="en-US" sz="4000" dirty="0"/>
              <a:t>ける口頭発表とは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58800" y="1378001"/>
            <a:ext cx="8242300" cy="882599"/>
          </a:xfrm>
        </p:spPr>
        <p:txBody>
          <a:bodyPr/>
          <a:lstStyle/>
          <a:p>
            <a:r>
              <a:rPr kumimoji="1" lang="ja-JP" altLang="en-US" dirty="0"/>
              <a:t>著者１</a:t>
            </a:r>
            <a:r>
              <a:rPr kumimoji="1" lang="en-US" altLang="ja-JP" dirty="0"/>
              <a:t>[1]</a:t>
            </a:r>
            <a:r>
              <a:rPr kumimoji="1" lang="ja-JP" altLang="en-US" dirty="0"/>
              <a:t>，著者２</a:t>
            </a:r>
            <a:r>
              <a:rPr kumimoji="1" lang="en-US" altLang="ja-JP" dirty="0"/>
              <a:t>[2]</a:t>
            </a:r>
            <a:r>
              <a:rPr kumimoji="1" lang="ja-JP" altLang="en-US" dirty="0"/>
              <a:t>，著者３</a:t>
            </a:r>
            <a:r>
              <a:rPr kumimoji="1" lang="en-US" altLang="ja-JP" dirty="0"/>
              <a:t>[3]</a:t>
            </a:r>
          </a:p>
          <a:p>
            <a:r>
              <a:rPr kumimoji="1" lang="en-US" altLang="ja-JP" dirty="0"/>
              <a:t>[1]</a:t>
            </a:r>
            <a:r>
              <a:rPr kumimoji="1" lang="ja-JP" altLang="en-US" dirty="0"/>
              <a:t>所属１　</a:t>
            </a:r>
            <a:r>
              <a:rPr kumimoji="1" lang="en-US" altLang="ja-JP" dirty="0"/>
              <a:t>[2]</a:t>
            </a:r>
            <a:r>
              <a:rPr kumimoji="1" lang="ja-JP" altLang="en-US" dirty="0"/>
              <a:t>所属２　</a:t>
            </a:r>
            <a:r>
              <a:rPr kumimoji="1" lang="en-US" altLang="ja-JP" dirty="0"/>
              <a:t>[3]</a:t>
            </a:r>
            <a:r>
              <a:rPr kumimoji="1" lang="ja-JP" altLang="en-US" dirty="0"/>
              <a:t>所属３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4300" y="234554"/>
            <a:ext cx="1930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&lt;</a:t>
            </a:r>
            <a:r>
              <a:rPr kumimoji="1" lang="ja-JP" altLang="en-US" sz="2400" dirty="0"/>
              <a:t>講演番号</a:t>
            </a:r>
            <a:r>
              <a:rPr kumimoji="1" lang="en-US" altLang="ja-JP" sz="2400" baseline="30000" dirty="0"/>
              <a:t>#1</a:t>
            </a:r>
            <a:r>
              <a:rPr kumimoji="1" lang="en-US" altLang="ja-JP" sz="2400" dirty="0"/>
              <a:t>&gt;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36600" y="4152682"/>
            <a:ext cx="78594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3000" dirty="0"/>
              <a:t>1</a:t>
            </a:r>
            <a:r>
              <a:rPr lang="ja-JP" altLang="en-US" sz="3000" dirty="0"/>
              <a:t>つの会場ですべての口頭発表を行います．</a:t>
            </a:r>
            <a:endParaRPr lang="en-US" altLang="ja-JP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3000" dirty="0"/>
              <a:t>2</a:t>
            </a:r>
            <a:r>
              <a:rPr lang="ja-JP" altLang="en-US" sz="3000" dirty="0"/>
              <a:t>分間で研究の概要を簡潔にお話しください．</a:t>
            </a:r>
            <a:endParaRPr lang="en-US" altLang="ja-JP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000" dirty="0"/>
              <a:t>質疑はありません．</a:t>
            </a:r>
            <a:endParaRPr kumimoji="1" lang="en-US" altLang="ja-JP" sz="3000" dirty="0"/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275749" y="2908732"/>
            <a:ext cx="8474551" cy="8763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400" dirty="0"/>
              <a:t>１．シンポジウム口頭発表の特徴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419100" y="3907582"/>
            <a:ext cx="8331200" cy="2089963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19100" y="6242645"/>
            <a:ext cx="8265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#1</a:t>
            </a:r>
            <a:r>
              <a:rPr kumimoji="1" lang="ja-JP" altLang="en-US" dirty="0"/>
              <a:t>：講演番号（</a:t>
            </a:r>
            <a:r>
              <a:rPr lang="en-US" altLang="ja-JP" dirty="0"/>
              <a:t>1A-</a:t>
            </a:r>
            <a:r>
              <a:rPr lang="ja-JP" altLang="en-US" dirty="0"/>
              <a:t>◯◯，</a:t>
            </a:r>
            <a:r>
              <a:rPr lang="en-US" altLang="ja-JP" dirty="0"/>
              <a:t>2A-</a:t>
            </a:r>
            <a:r>
              <a:rPr lang="ja-JP" altLang="en-US" dirty="0"/>
              <a:t>◯◯，</a:t>
            </a:r>
            <a:r>
              <a:rPr lang="en-US" altLang="ja-JP" dirty="0"/>
              <a:t>2P-</a:t>
            </a:r>
            <a:r>
              <a:rPr lang="ja-JP" altLang="en-US" dirty="0"/>
              <a:t>◯◯という形式）</a:t>
            </a:r>
            <a:r>
              <a:rPr kumimoji="1" lang="ja-JP" altLang="en-US" dirty="0"/>
              <a:t>はプログラムでご確認下さい．</a:t>
            </a:r>
          </a:p>
        </p:txBody>
      </p:sp>
    </p:spTree>
    <p:extLst>
      <p:ext uri="{BB962C8B-B14F-4D97-AF65-F5344CB8AC3E}">
        <p14:creationId xmlns:p14="http://schemas.microsoft.com/office/powerpoint/2010/main" val="4274933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419100" y="1308100"/>
            <a:ext cx="8331200" cy="4652963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47626"/>
            <a:ext cx="7886700" cy="1325563"/>
          </a:xfrm>
        </p:spPr>
        <p:txBody>
          <a:bodyPr/>
          <a:lstStyle/>
          <a:p>
            <a:r>
              <a:rPr lang="ja-JP" altLang="en-US" dirty="0"/>
              <a:t>２．発表スライドの作成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520825"/>
            <a:ext cx="7886700" cy="4351338"/>
          </a:xfrm>
        </p:spPr>
        <p:txBody>
          <a:bodyPr>
            <a:normAutofit/>
          </a:bodyPr>
          <a:lstStyle/>
          <a:p>
            <a:r>
              <a:rPr lang="ja-JP" altLang="en-US" dirty="0"/>
              <a:t> </a:t>
            </a:r>
            <a:r>
              <a:rPr lang="ja-JP" altLang="en-US" sz="3000" dirty="0"/>
              <a:t>使用できるスライドは最大</a:t>
            </a:r>
            <a:r>
              <a:rPr lang="en-US" altLang="ja-JP" sz="3000" dirty="0"/>
              <a:t>3</a:t>
            </a:r>
            <a:r>
              <a:rPr lang="ja-JP" altLang="en-US" sz="3000" dirty="0"/>
              <a:t>枚です．</a:t>
            </a:r>
          </a:p>
          <a:p>
            <a:r>
              <a:rPr lang="ja-JP" altLang="en-US" sz="3000" dirty="0"/>
              <a:t> </a:t>
            </a:r>
            <a:r>
              <a:rPr lang="en-US" altLang="ja-JP" sz="3000" dirty="0" err="1"/>
              <a:t>Powerpoint</a:t>
            </a:r>
            <a:r>
              <a:rPr lang="ja-JP" altLang="en-US" sz="3000" dirty="0"/>
              <a:t>形式では無く，</a:t>
            </a:r>
            <a:r>
              <a:rPr lang="en-US" altLang="ja-JP" sz="3000" dirty="0"/>
              <a:t>PDF</a:t>
            </a:r>
            <a:r>
              <a:rPr lang="ja-JP" altLang="en-US" sz="3000" dirty="0"/>
              <a:t>形式に変換して提出して下さい．</a:t>
            </a:r>
          </a:p>
          <a:p>
            <a:r>
              <a:rPr lang="ja-JP" altLang="en-US" sz="3000" dirty="0"/>
              <a:t> 各スライドは</a:t>
            </a:r>
            <a:r>
              <a:rPr lang="en-US" altLang="ja-JP" sz="3000" dirty="0"/>
              <a:t>1024x768</a:t>
            </a:r>
            <a:r>
              <a:rPr lang="ja-JP" altLang="en-US" sz="3000" dirty="0"/>
              <a:t>ピクセル以上の解像度，横長（横：縦 </a:t>
            </a:r>
            <a:r>
              <a:rPr lang="en-US" altLang="ja-JP" sz="3000" dirty="0"/>
              <a:t>= 4</a:t>
            </a:r>
            <a:r>
              <a:rPr lang="ja-JP" altLang="en-US" sz="3000" dirty="0"/>
              <a:t>：</a:t>
            </a:r>
            <a:r>
              <a:rPr lang="en-US" altLang="ja-JP" sz="3000" dirty="0"/>
              <a:t>3</a:t>
            </a:r>
            <a:r>
              <a:rPr lang="ja-JP" altLang="en-US" sz="3000" dirty="0"/>
              <a:t>）として下さい． </a:t>
            </a:r>
          </a:p>
          <a:p>
            <a:r>
              <a:rPr lang="ja-JP" altLang="en-US" sz="3000" dirty="0"/>
              <a:t> </a:t>
            </a:r>
            <a:r>
              <a:rPr lang="en-US" altLang="ja-JP" sz="3000" dirty="0"/>
              <a:t>1</a:t>
            </a:r>
            <a:r>
              <a:rPr lang="ja-JP" altLang="en-US" sz="3000" dirty="0"/>
              <a:t>枚目もしくは全てのスライドに，講演タイトルと著者名を明記して下さい．</a:t>
            </a:r>
          </a:p>
          <a:p>
            <a:r>
              <a:rPr lang="ja-JP" altLang="en-US" sz="3000" dirty="0"/>
              <a:t>スライドの言語は英語・日本語のどちらでも構いません．</a:t>
            </a:r>
            <a:r>
              <a:rPr lang="en-US" altLang="ja-JP" sz="3000" dirty="0"/>
              <a:t>ABE</a:t>
            </a:r>
            <a:r>
              <a:rPr lang="ja-JP" altLang="en-US" sz="3000" dirty="0"/>
              <a:t>に論文投稿された方も同様です．</a:t>
            </a:r>
            <a:endParaRPr lang="en-US" altLang="ja-JP" sz="3000" dirty="0"/>
          </a:p>
          <a:p>
            <a:endParaRPr lang="en-US" altLang="ja-JP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&lt;</a:t>
            </a:r>
            <a:r>
              <a:rPr kumimoji="1" lang="ja-JP" altLang="en-US" dirty="0"/>
              <a:t>講演番号</a:t>
            </a:r>
            <a:r>
              <a:rPr kumimoji="1" lang="en-US" altLang="ja-JP" dirty="0"/>
              <a:t>&gt;</a:t>
            </a:r>
            <a:r>
              <a:rPr kumimoji="1" lang="ja-JP" altLang="en-US" dirty="0"/>
              <a:t>生体医工学シンポジウムにおける口頭発表とは　著者１，著者２，著者３</a:t>
            </a:r>
          </a:p>
        </p:txBody>
      </p:sp>
    </p:spTree>
    <p:extLst>
      <p:ext uri="{BB962C8B-B14F-4D97-AF65-F5344CB8AC3E}">
        <p14:creationId xmlns:p14="http://schemas.microsoft.com/office/powerpoint/2010/main" val="1406762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4926"/>
            <a:ext cx="7886700" cy="1325563"/>
          </a:xfrm>
        </p:spPr>
        <p:txBody>
          <a:bodyPr/>
          <a:lstStyle/>
          <a:p>
            <a:r>
              <a:rPr kumimoji="1" lang="ja-JP" altLang="en-US" dirty="0"/>
              <a:t>３．発表の準備と注意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52450" y="1768479"/>
            <a:ext cx="8121650" cy="4238622"/>
          </a:xfrm>
        </p:spPr>
        <p:txBody>
          <a:bodyPr>
            <a:normAutofit/>
          </a:bodyPr>
          <a:lstStyle/>
          <a:p>
            <a:r>
              <a:rPr lang="ja-JP" altLang="en-US" dirty="0"/>
              <a:t> </a:t>
            </a:r>
            <a:r>
              <a:rPr lang="ja-JP" altLang="en-US" sz="3000" dirty="0"/>
              <a:t>発表の言語は，英語・日本語のどちらでも構いません．</a:t>
            </a:r>
          </a:p>
          <a:p>
            <a:r>
              <a:rPr lang="ja-JP" altLang="en-US" sz="3000" dirty="0"/>
              <a:t>発表者は，スライド切替を口頭で指示して下さい．</a:t>
            </a:r>
          </a:p>
          <a:p>
            <a:r>
              <a:rPr lang="ja-JP" altLang="en-US" sz="3000" dirty="0"/>
              <a:t>司会者は講演番号のみを読み上げます．</a:t>
            </a:r>
          </a:p>
          <a:p>
            <a:r>
              <a:rPr lang="ja-JP" altLang="en-US" sz="3000" dirty="0"/>
              <a:t>発表時間を超過しないようにご準備ください．</a:t>
            </a:r>
            <a:endParaRPr lang="en-US" altLang="ja-JP" sz="3000" dirty="0"/>
          </a:p>
          <a:p>
            <a:r>
              <a:rPr lang="ja-JP" altLang="en-US" sz="3000" dirty="0"/>
              <a:t>次講演との交代時間は</a:t>
            </a:r>
            <a:r>
              <a:rPr lang="en-US" altLang="ja-JP" sz="3000" dirty="0"/>
              <a:t>10</a:t>
            </a:r>
            <a:r>
              <a:rPr lang="ja-JP" altLang="en-US" sz="3000" dirty="0"/>
              <a:t>秒ほどです．速やかに交代してください．</a:t>
            </a:r>
            <a:endParaRPr kumimoji="1" lang="ja-JP" altLang="en-US" sz="30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&lt;</a:t>
            </a:r>
            <a:r>
              <a:rPr lang="ja-JP" altLang="en-US" dirty="0"/>
              <a:t>講演番号</a:t>
            </a:r>
            <a:r>
              <a:rPr lang="en-US" altLang="ja-JP" dirty="0"/>
              <a:t>&gt;</a:t>
            </a:r>
            <a:r>
              <a:rPr kumimoji="1" lang="ja-JP" altLang="en-US" dirty="0"/>
              <a:t>生体医工学シンポジウムにおける口頭発表とは　著者１，著者２，著者３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419100" y="1397000"/>
            <a:ext cx="8331200" cy="4652963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421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1575</TotalTime>
  <Words>291</Words>
  <Application>Microsoft Macintosh PowerPoint</Application>
  <PresentationFormat>画面に合わせる (4:3)</PresentationFormat>
  <Paragraphs>26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テーマ</vt:lpstr>
      <vt:lpstr>生体医工学シンポジウム2019における口頭発表とは</vt:lpstr>
      <vt:lpstr>２．発表スライドの作成</vt:lpstr>
      <vt:lpstr>３．発表の準備と注意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生体医工学シンポジウム２０１７口頭発表用スライドのサンプル</dc:title>
  <dc:creator>jbmes2017</dc:creator>
  <cp:lastModifiedBy>安井　武史</cp:lastModifiedBy>
  <cp:revision>26</cp:revision>
  <dcterms:created xsi:type="dcterms:W3CDTF">2016-07-09T04:36:27Z</dcterms:created>
  <dcterms:modified xsi:type="dcterms:W3CDTF">2019-05-01T04:53:08Z</dcterms:modified>
</cp:coreProperties>
</file>